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7C8DC5-4F81-4096-874A-494B48E5D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10FD4A-8C70-4954-937D-F00B8F6823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A2FCBD-9355-406D-8094-79F69CC01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A143-8FF5-4970-82D2-54E482477FBC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034AAB-419F-4800-9A8A-EC1D922EA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2A7225-D1C6-42D4-9FE0-3C6FB91B4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7952-EDBC-4D10-BD81-768CD7EE6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36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22B32D-DF74-495D-858E-026BCE943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AA3EA2-D456-4310-B7C2-46B58793B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628DBD-982F-480D-A4CB-04C3FD3EE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A143-8FF5-4970-82D2-54E482477FBC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9CCCA9-6D6B-471D-AE89-25FC8EE21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CE9FA0-2BFF-4283-9437-1477EA858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7952-EDBC-4D10-BD81-768CD7EE6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586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917572C-8089-40EB-BAF5-AD0C12E79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87881A1-B819-4F7A-B1EC-AF5ACF8F8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95D7AA-910E-47A7-8C5B-A29A59093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A143-8FF5-4970-82D2-54E482477FBC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DA1215-7A8E-4EE9-9FF8-47BE3418F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B8526E-E647-4280-B52F-132B6B67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7952-EDBC-4D10-BD81-768CD7EE6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67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C7F2E-BEDD-4A27-B675-2248BC791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5D036C-4D41-415E-B70E-F971100C9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4580C5-B256-4659-9099-CE02C36D4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A143-8FF5-4970-82D2-54E482477FBC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187C3A-53A6-43D9-B920-2B12B2268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95F871-C203-481B-894F-1EBA494FB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7952-EDBC-4D10-BD81-768CD7EE6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63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5F5225-D12E-4477-8340-1B947A6FB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21CB85-863B-4057-B94F-7F2A7F2C4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22D878-D793-4FCA-B71E-DA016B718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A143-8FF5-4970-82D2-54E482477FBC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B7333-006D-47B7-8AA2-B529E6AFD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719FE2-B4E9-4198-A44C-F5C30D0E2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7952-EDBC-4D10-BD81-768CD7EE6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13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7FC31C-BB8F-4BEA-A9E0-D0CB6C8B0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44A52C-B8E1-4CD3-BEEA-E7FBEA537E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53EBBF0-4D0E-46C8-9DF4-4DEA6535E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86AF74-95F7-48B3-AA4B-25C6EEDAB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A143-8FF5-4970-82D2-54E482477FBC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1E03AA-DE40-4ABB-951B-039A2F813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38AB00-6652-4B7C-9613-DA210E90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7952-EDBC-4D10-BD81-768CD7EE6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8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C128DC-EF99-4ABB-B05B-43E2753BB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621FD3-D4E2-40B1-B9C3-D0F2DE072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36B67FF-AD85-40DB-92BA-1DEA443A3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7742F86-1ABE-44FF-963E-2FDC26EA0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CA99D78-FA0A-4378-A6E2-2FF1917C45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A9E6723-BF10-490C-9D0E-0FBDB79C5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A143-8FF5-4970-82D2-54E482477FBC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72A9AB3-3DF5-4CA1-8891-6B041D947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8F019CB-445A-49D1-A24D-C0F935B67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7952-EDBC-4D10-BD81-768CD7EE6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25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2C7015-491B-40E4-99F5-C97541A09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8153C44-3691-406D-8056-207A6AF50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A143-8FF5-4970-82D2-54E482477FBC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D977AB5-A114-43AF-A736-8BDD7415F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64AFE0D-8139-4A3D-A69C-A67A5E186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7952-EDBC-4D10-BD81-768CD7EE6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5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D22A460-4C04-4030-B50C-50B744836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A143-8FF5-4970-82D2-54E482477FBC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B558EBE-01D8-47E7-A07B-B2AB1229C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834651E-F31C-4624-8E6F-84747951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7952-EDBC-4D10-BD81-768CD7EE6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17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3ADC38-8708-4279-9A2B-3EDA8DE2F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2F4899-B5F4-49AE-84F3-B85DE5D9A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9A13F2E-A563-481B-B57C-B01F95406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BD07056-2170-476D-A7EA-0EB9FFC4A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A143-8FF5-4970-82D2-54E482477FBC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1F8EA1C-8D5B-4548-979B-4AAABDBB8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C49F67-EF08-4B9F-A4FA-DAB5B8857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7952-EDBC-4D10-BD81-768CD7EE6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74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75FB01-05CB-4836-80F3-5839A1B5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F17BAAE-E5A4-4C81-94ED-073161540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1ADD22F-D086-47BA-B0A2-D3DCF448D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338D99-F4AE-4C8C-B0C9-C7A55E687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9A143-8FF5-4970-82D2-54E482477FBC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DB227B-008E-4E5E-9601-9FB4ACA89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767EEE-D991-4025-9B66-FDB911BAD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7952-EDBC-4D10-BD81-768CD7EE6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2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438CE50-0B97-4FD5-9FE5-E2DE2293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E1C37A-5235-4348-BD79-A4D3E090B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5F6A36-BF3E-4449-8924-3EA4F66892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9A143-8FF5-4970-82D2-54E482477FBC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7A5D2C-BA91-428D-A9F8-E575E3EB0D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80DE02-5EA0-445E-AFB7-4F1B7DBE0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27952-EDBC-4D10-BD81-768CD7EE6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45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3FD6FA-292E-4F36-9418-9CCFB1343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D7502B-835B-4AB0-86D2-FBC39D1FC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800" dirty="0"/>
              <a:t>Píšu dlouhou větu. Ve vaně je pěna. Běž rychle! Kos sedí na stromě. Čichám ke květině. Naše hlavní město je Praha. </a:t>
            </a:r>
          </a:p>
        </p:txBody>
      </p:sp>
      <p:pic>
        <p:nvPicPr>
          <p:cNvPr id="1026" name="Picture 2" descr="Velikonoce | Vaše online papírnictví">
            <a:extLst>
              <a:ext uri="{FF2B5EF4-FFF2-40B4-BE49-F238E27FC236}">
                <a16:creationId xmlns:a16="http://schemas.microsoft.com/office/drawing/2014/main" id="{316FE923-1860-4672-B317-BCF15A633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677" y="4371744"/>
            <a:ext cx="3132586" cy="180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5568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</Words>
  <Application>Microsoft Office PowerPoint</Application>
  <PresentationFormat>Širokoúhlá obrazovka</PresentationFormat>
  <Paragraphs>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PŘEPIS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PŘEPIS</dc:title>
  <dc:creator>Knauteová Anežka</dc:creator>
  <cp:lastModifiedBy>Knauteová Anežka</cp:lastModifiedBy>
  <cp:revision>1</cp:revision>
  <dcterms:created xsi:type="dcterms:W3CDTF">2021-03-30T10:24:30Z</dcterms:created>
  <dcterms:modified xsi:type="dcterms:W3CDTF">2021-03-30T10:27:43Z</dcterms:modified>
</cp:coreProperties>
</file>